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4AC2-386F-C245-BB86-F3FBF296D925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7532-AFCF-144D-A68F-34B6FD56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4AC2-386F-C245-BB86-F3FBF296D925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7532-AFCF-144D-A68F-34B6FD56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4AC2-386F-C245-BB86-F3FBF296D925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7532-AFCF-144D-A68F-34B6FD56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4AC2-386F-C245-BB86-F3FBF296D925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7532-AFCF-144D-A68F-34B6FD56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4AC2-386F-C245-BB86-F3FBF296D925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7532-AFCF-144D-A68F-34B6FD56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4AC2-386F-C245-BB86-F3FBF296D925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7532-AFCF-144D-A68F-34B6FD56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4AC2-386F-C245-BB86-F3FBF296D925}" type="datetimeFigureOut">
              <a:rPr lang="en-US" smtClean="0"/>
              <a:t>4/17/13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7532-AFCF-144D-A68F-34B6FD56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4AC2-386F-C245-BB86-F3FBF296D925}" type="datetimeFigureOut">
              <a:rPr lang="en-US" smtClean="0"/>
              <a:t>4/17/13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7532-AFCF-144D-A68F-34B6FD56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4AC2-386F-C245-BB86-F3FBF296D925}" type="datetimeFigureOut">
              <a:rPr lang="en-US" smtClean="0"/>
              <a:t>4/17/13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7532-AFCF-144D-A68F-34B6FD56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4AC2-386F-C245-BB86-F3FBF296D925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7532-AFCF-144D-A68F-34B6FD56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4AC2-386F-C245-BB86-F3FBF296D925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7532-AFCF-144D-A68F-34B6FD560F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4AC2-386F-C245-BB86-F3FBF296D925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57532-AFCF-144D-A68F-34B6FD560FC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President and National Security Policy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pp. 422-427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333" dirty="0" smtClean="0"/>
              <a:t>Chief Diplomat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Negotiates </a:t>
            </a:r>
            <a:r>
              <a:rPr lang="en-US" dirty="0"/>
              <a:t>treaties with other countries</a:t>
            </a:r>
          </a:p>
          <a:p>
            <a:pPr lvl="1"/>
            <a:r>
              <a:rPr lang="en-US" dirty="0"/>
              <a:t>Treaties must be ratified by 2/3 vote in the Senate</a:t>
            </a:r>
          </a:p>
          <a:p>
            <a:r>
              <a:rPr lang="en-US" dirty="0"/>
              <a:t>Use executive agreements to take care of routine matters with other countries</a:t>
            </a:r>
          </a:p>
          <a:p>
            <a:r>
              <a:rPr lang="en-US" dirty="0"/>
              <a:t>May negotiate for peace between other countries</a:t>
            </a:r>
          </a:p>
          <a:p>
            <a:r>
              <a:rPr lang="en-US" dirty="0"/>
              <a:t>Lead U.S. allies in defense and economic issues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333" dirty="0" smtClean="0"/>
              <a:t>Commander-in-Chief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Writers </a:t>
            </a:r>
            <a:r>
              <a:rPr lang="en-US" dirty="0"/>
              <a:t>of the Constitution wanted civilian control of the military.</a:t>
            </a:r>
          </a:p>
          <a:p>
            <a:r>
              <a:rPr lang="en-US" dirty="0"/>
              <a:t>Presidents often make important military decisions.</a:t>
            </a:r>
          </a:p>
          <a:p>
            <a:r>
              <a:rPr lang="en-US" dirty="0"/>
              <a:t>Presidents command a standing military and nuclear arsenal—unthinkable 200 years ago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War Powers</a:t>
            </a:r>
            <a:br>
              <a:rPr lang="en-US" sz="4800" dirty="0" smtClean="0"/>
            </a:br>
            <a:endParaRPr lang="en-US" sz="4800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67416"/>
            <a:ext cx="8229600" cy="559172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Shared </a:t>
            </a:r>
            <a:r>
              <a:rPr lang="en-US" dirty="0"/>
              <a:t>War Powers in Constitution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Congress has the power to declare war.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President, as Commander-in-Chief, can commit troops and equipment in conflicts</a:t>
            </a:r>
          </a:p>
          <a:p>
            <a:pPr>
              <a:lnSpc>
                <a:spcPct val="80000"/>
              </a:lnSpc>
            </a:pPr>
            <a:r>
              <a:rPr lang="en-US" dirty="0"/>
              <a:t>War Powers Resolution (1973)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Intended to limit the president’s use of the military 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Requires president to consult with Congress prior to using military force and withdraw forces after 60 days unless Congress declares war or grants and extension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Presidents see the Resolution as unconstitutional</a:t>
            </a:r>
          </a:p>
          <a:p>
            <a:pPr>
              <a:lnSpc>
                <a:spcPct val="80000"/>
              </a:lnSpc>
            </a:pPr>
            <a:r>
              <a:rPr lang="en-US" dirty="0"/>
              <a:t>Presidents continue to test the constitutional limits of using the military in foreign conflicts.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Crisis Manager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The </a:t>
            </a:r>
            <a:r>
              <a:rPr lang="en-US" dirty="0"/>
              <a:t>role the president plays can help or hurt the presidential image.</a:t>
            </a:r>
          </a:p>
          <a:p>
            <a:pPr>
              <a:lnSpc>
                <a:spcPct val="80000"/>
              </a:lnSpc>
            </a:pPr>
            <a:r>
              <a:rPr lang="en-US" dirty="0"/>
              <a:t>With current technology, the president can act much faster than Congress to resolve a crisis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Congress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President has lead role in foreign affairs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Presidents still have to work with Congress for support and funding of foreign policies.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246</Words>
  <Application>Microsoft Macintosh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President and National Security Policy </vt:lpstr>
      <vt:lpstr>Chief Diplomat </vt:lpstr>
      <vt:lpstr>Commander-in-Chief </vt:lpstr>
      <vt:lpstr>War Powers </vt:lpstr>
      <vt:lpstr>Crisis Manager</vt:lpstr>
      <vt:lpstr>Working With Congress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President and National Security Policy </dc:title>
  <dc:creator>madisonk</dc:creator>
  <cp:lastModifiedBy>madisonk</cp:lastModifiedBy>
  <cp:revision>1</cp:revision>
  <dcterms:created xsi:type="dcterms:W3CDTF">2013-04-17T19:13:25Z</dcterms:created>
  <dcterms:modified xsi:type="dcterms:W3CDTF">2013-04-17T19:21:01Z</dcterms:modified>
</cp:coreProperties>
</file>